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49" r:id="rId2"/>
    <p:sldId id="639" r:id="rId3"/>
    <p:sldId id="641" r:id="rId4"/>
    <p:sldId id="659" r:id="rId5"/>
    <p:sldId id="640" r:id="rId6"/>
    <p:sldId id="642" r:id="rId7"/>
    <p:sldId id="648" r:id="rId8"/>
    <p:sldId id="656" r:id="rId9"/>
  </p:sldIdLst>
  <p:sldSz cx="12192000" cy="6858000"/>
  <p:notesSz cx="6858000" cy="9947275"/>
  <p:embeddedFontLst>
    <p:embeddedFont>
      <p:font typeface="等线" panose="02010600030101010101" pitchFamily="2" charset="-122"/>
      <p:regular r:id="rId12"/>
      <p:bold r:id="rId13"/>
    </p:embeddedFont>
    <p:embeddedFont>
      <p:font typeface="等线 Light" panose="02010600030101010101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  <p:bold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pu Lu" initials="LXP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9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11A53-0258-4E9B-8B92-DCA2A00CBCBD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D96D-5CB6-45E5-9A10-658A42B4B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69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7F388-BF9C-41B5-A614-12089B459594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59FA8-9AD5-4CF0-9C3B-2ED928B8B0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27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32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7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3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014-06-29_NorwegianFjords_EN-AU9906772291_1920x108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12"/>
          <a:stretch/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40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1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26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13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05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3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83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9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518C-CD7B-4028-8179-8F18815ADDE9}" type="datetimeFigureOut">
              <a:rPr lang="zh-CN" altLang="en-US" smtClean="0"/>
              <a:t>2020/7/14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D1B84-389B-447A-8C58-EB54AE9A03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00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935760" y="287971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教学信息网用户注册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53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4871864" y="3488672"/>
            <a:ext cx="5170653" cy="919401"/>
          </a:xfrm>
          <a:prstGeom prst="wedgeRoundRectCallout">
            <a:avLst>
              <a:gd name="adj1" fmla="val -64508"/>
              <a:gd name="adj2" fmla="val -95424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基本信息是由用户个人维护，不审核。</a:t>
            </a:r>
            <a:r>
              <a:rPr lang="en-US" altLang="zh-CN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审核未通过</a:t>
            </a:r>
            <a:r>
              <a:rPr lang="en-US" altLang="zh-CN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字样删除</a:t>
            </a:r>
            <a:endParaRPr lang="en-US" altLang="zh-CN" sz="1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" y="0"/>
            <a:ext cx="121357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376" y="1340769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Teach.bjcancer.org</a:t>
            </a:r>
            <a:endParaRPr lang="zh-CN" altLang="en-US" sz="32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583832" y="1700808"/>
            <a:ext cx="4968552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31A9181-38E4-471C-9796-2F1C961313B1}"/>
              </a:ext>
            </a:extLst>
          </p:cNvPr>
          <p:cNvSpPr/>
          <p:nvPr/>
        </p:nvSpPr>
        <p:spPr>
          <a:xfrm>
            <a:off x="9748754" y="2063256"/>
            <a:ext cx="1800200" cy="2229839"/>
          </a:xfrm>
          <a:prstGeom prst="rect">
            <a:avLst/>
          </a:prstGeom>
          <a:noFill/>
          <a:ln w="44450">
            <a:solidFill>
              <a:srgbClr val="C0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6199" y="4869160"/>
            <a:ext cx="271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点击新用户注册</a:t>
            </a:r>
            <a:endParaRPr lang="zh-CN" altLang="en-US" sz="24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455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4871864" y="3488672"/>
            <a:ext cx="5170653" cy="919401"/>
          </a:xfrm>
          <a:prstGeom prst="wedgeRoundRectCallout">
            <a:avLst>
              <a:gd name="adj1" fmla="val -64508"/>
              <a:gd name="adj2" fmla="val -95424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基本信息是由用户个人维护，不审核。</a:t>
            </a:r>
            <a:r>
              <a:rPr lang="en-US" altLang="zh-CN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审核未通过</a:t>
            </a:r>
            <a:r>
              <a:rPr lang="en-US" altLang="zh-CN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字样删除</a:t>
            </a:r>
            <a:endParaRPr lang="en-US" altLang="zh-CN" sz="1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" y="0"/>
            <a:ext cx="121357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40216" y="1419846"/>
            <a:ext cx="142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点击进入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8688288" y="1925544"/>
            <a:ext cx="1060466" cy="10405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70" y="2141348"/>
            <a:ext cx="1735568" cy="207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33" y="2708920"/>
            <a:ext cx="16097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31A9181-38E4-471C-9796-2F1C961313B1}"/>
              </a:ext>
            </a:extLst>
          </p:cNvPr>
          <p:cNvSpPr/>
          <p:nvPr/>
        </p:nvSpPr>
        <p:spPr>
          <a:xfrm>
            <a:off x="9748754" y="2966095"/>
            <a:ext cx="900100" cy="462906"/>
          </a:xfrm>
          <a:prstGeom prst="rect">
            <a:avLst/>
          </a:prstGeom>
          <a:noFill/>
          <a:ln w="44450">
            <a:solidFill>
              <a:srgbClr val="C0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038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7408" y="276617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进入后，点击“个人资料”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“基本信息”</a:t>
            </a:r>
            <a:endParaRPr lang="zh-CN" altLang="en-US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782"/>
            <a:ext cx="12167550" cy="52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58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76" y="1340769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Teach.bjcancer.org</a:t>
            </a:r>
            <a:endParaRPr lang="zh-CN" altLang="en-US" sz="32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4583832" y="1700808"/>
            <a:ext cx="4968552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31A9181-38E4-471C-9796-2F1C961313B1}"/>
              </a:ext>
            </a:extLst>
          </p:cNvPr>
          <p:cNvSpPr/>
          <p:nvPr/>
        </p:nvSpPr>
        <p:spPr>
          <a:xfrm>
            <a:off x="9748754" y="2063256"/>
            <a:ext cx="1800200" cy="2229839"/>
          </a:xfrm>
          <a:prstGeom prst="rect">
            <a:avLst/>
          </a:prstGeom>
          <a:noFill/>
          <a:ln w="44450">
            <a:solidFill>
              <a:srgbClr val="C0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0648854" y="4408073"/>
            <a:ext cx="0" cy="4447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" y="0"/>
            <a:ext cx="12182455" cy="552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44" y="1458654"/>
            <a:ext cx="89515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116632"/>
            <a:ext cx="62841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429000"/>
            <a:ext cx="108012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60" y="4941168"/>
            <a:ext cx="108012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631090"/>
            <a:ext cx="144016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01372" y="1191081"/>
            <a:ext cx="142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点击进入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7749444" y="1696779"/>
            <a:ext cx="1060466" cy="10405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A31A9181-38E4-471C-9796-2F1C961313B1}"/>
              </a:ext>
            </a:extLst>
          </p:cNvPr>
          <p:cNvSpPr/>
          <p:nvPr/>
        </p:nvSpPr>
        <p:spPr>
          <a:xfrm>
            <a:off x="8809910" y="2737330"/>
            <a:ext cx="900100" cy="462906"/>
          </a:xfrm>
          <a:prstGeom prst="rect">
            <a:avLst/>
          </a:prstGeom>
          <a:noFill/>
          <a:ln w="44450">
            <a:solidFill>
              <a:srgbClr val="C0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A31A9181-38E4-471C-9796-2F1C961313B1}"/>
              </a:ext>
            </a:extLst>
          </p:cNvPr>
          <p:cNvSpPr/>
          <p:nvPr/>
        </p:nvSpPr>
        <p:spPr>
          <a:xfrm>
            <a:off x="4352280" y="476672"/>
            <a:ext cx="900100" cy="462906"/>
          </a:xfrm>
          <a:prstGeom prst="rect">
            <a:avLst/>
          </a:prstGeom>
          <a:noFill/>
          <a:ln w="44450">
            <a:solidFill>
              <a:srgbClr val="C0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18" y="3190875"/>
            <a:ext cx="89515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08F2E015-6EFA-4CAE-8CEB-E7CEEAFB50BB}"/>
              </a:ext>
            </a:extLst>
          </p:cNvPr>
          <p:cNvSpPr/>
          <p:nvPr/>
        </p:nvSpPr>
        <p:spPr>
          <a:xfrm>
            <a:off x="11300711" y="14854"/>
            <a:ext cx="496485" cy="360040"/>
          </a:xfrm>
          <a:prstGeom prst="rect">
            <a:avLst/>
          </a:prstGeom>
          <a:noFill/>
          <a:ln w="44450">
            <a:solidFill>
              <a:srgbClr val="C0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="" xmlns:a16="http://schemas.microsoft.com/office/drawing/2014/main" id="{C3A3D9AD-A454-459B-9291-82CA5C35077A}"/>
              </a:ext>
            </a:extLst>
          </p:cNvPr>
          <p:cNvSpPr txBox="1"/>
          <p:nvPr/>
        </p:nvSpPr>
        <p:spPr>
          <a:xfrm>
            <a:off x="9871472" y="1258599"/>
            <a:ext cx="1916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点击修改密码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="" xmlns:a16="http://schemas.microsoft.com/office/drawing/2014/main" id="{7CF100B5-DF02-4825-BF94-0725D9BCF9B9}"/>
              </a:ext>
            </a:extLst>
          </p:cNvPr>
          <p:cNvCxnSpPr>
            <a:cxnSpLocks/>
          </p:cNvCxnSpPr>
          <p:nvPr/>
        </p:nvCxnSpPr>
        <p:spPr>
          <a:xfrm flipV="1">
            <a:off x="10992544" y="469736"/>
            <a:ext cx="504056" cy="7213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6">
            <a:extLst>
              <a:ext uri="{FF2B5EF4-FFF2-40B4-BE49-F238E27FC236}">
                <a16:creationId xmlns="" xmlns:a16="http://schemas.microsoft.com/office/drawing/2014/main" id="{B0CCC55A-6076-4E07-AB32-36E37F8A5694}"/>
              </a:ext>
            </a:extLst>
          </p:cNvPr>
          <p:cNvSpPr txBox="1"/>
          <p:nvPr/>
        </p:nvSpPr>
        <p:spPr>
          <a:xfrm>
            <a:off x="551384" y="5735780"/>
            <a:ext cx="1152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建议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进入系统后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0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、尽快完善个人“基本信息”，尤其是移动电话（用于找回密码）和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EMAIL(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用于在线学习平台注册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、修改密码</a:t>
            </a:r>
            <a:endParaRPr lang="zh-CN" altLang="en-US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A31A9181-38E4-471C-9796-2F1C961313B1}"/>
              </a:ext>
            </a:extLst>
          </p:cNvPr>
          <p:cNvSpPr/>
          <p:nvPr/>
        </p:nvSpPr>
        <p:spPr>
          <a:xfrm>
            <a:off x="5650722" y="469736"/>
            <a:ext cx="900100" cy="462906"/>
          </a:xfrm>
          <a:prstGeom prst="rect">
            <a:avLst/>
          </a:prstGeom>
          <a:noFill/>
          <a:ln w="44450">
            <a:solidFill>
              <a:srgbClr val="C0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97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5" y="44624"/>
            <a:ext cx="11496675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47928" y="448449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完善个人信息并保存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9768408" y="4941168"/>
            <a:ext cx="880446" cy="12241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44" y="1458654"/>
            <a:ext cx="89515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94531"/>
            <a:ext cx="62841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131192"/>
            <a:ext cx="172819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20688"/>
            <a:ext cx="8953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620688"/>
            <a:ext cx="8953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68" y="1387445"/>
            <a:ext cx="1305367" cy="29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5168706"/>
            <a:ext cx="1224136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A31A9181-38E4-471C-9796-2F1C961313B1}"/>
              </a:ext>
            </a:extLst>
          </p:cNvPr>
          <p:cNvSpPr/>
          <p:nvPr/>
        </p:nvSpPr>
        <p:spPr>
          <a:xfrm>
            <a:off x="579067" y="3501008"/>
            <a:ext cx="10917533" cy="720080"/>
          </a:xfrm>
          <a:prstGeom prst="rect">
            <a:avLst/>
          </a:prstGeom>
          <a:noFill/>
          <a:ln w="44450">
            <a:solidFill>
              <a:srgbClr val="C0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6535008" y="2001176"/>
            <a:ext cx="5170653" cy="462680"/>
          </a:xfrm>
          <a:prstGeom prst="wedgeRoundRectCallout">
            <a:avLst>
              <a:gd name="adj1" fmla="val 12691"/>
              <a:gd name="adj2" fmla="val 265568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这个区域的信息如下</a:t>
            </a:r>
            <a:endParaRPr lang="en-US" altLang="zh-CN" sz="1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3958945" y="1592554"/>
            <a:ext cx="1512168" cy="871302"/>
          </a:xfrm>
          <a:prstGeom prst="wedgeRoundRectCallout">
            <a:avLst>
              <a:gd name="adj1" fmla="val -68710"/>
              <a:gd name="adj2" fmla="val 134385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上传个人证件照片</a:t>
            </a:r>
            <a:endParaRPr lang="en-US" altLang="zh-CN" sz="1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3863751" y="5735543"/>
            <a:ext cx="4603899" cy="510778"/>
          </a:xfrm>
          <a:prstGeom prst="wedgeRoundRectCallout">
            <a:avLst>
              <a:gd name="adj1" fmla="val 308"/>
              <a:gd name="adj2" fmla="val -150581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 * 标记的信息是必填信息</a:t>
            </a:r>
            <a:endParaRPr lang="en-US" altLang="zh-CN" sz="1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29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647728" y="45323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维护教师身份信息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271"/>
            <a:ext cx="10416480" cy="620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31A9181-38E4-471C-9796-2F1C961313B1}"/>
              </a:ext>
            </a:extLst>
          </p:cNvPr>
          <p:cNvSpPr/>
          <p:nvPr/>
        </p:nvSpPr>
        <p:spPr>
          <a:xfrm>
            <a:off x="119336" y="2103816"/>
            <a:ext cx="10153128" cy="1037152"/>
          </a:xfrm>
          <a:prstGeom prst="rect">
            <a:avLst/>
          </a:prstGeom>
          <a:noFill/>
          <a:ln w="44450">
            <a:solidFill>
              <a:srgbClr val="C00000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744072" y="426410"/>
            <a:ext cx="4808623" cy="510778"/>
          </a:xfrm>
          <a:prstGeom prst="wedgeRoundRectCallout">
            <a:avLst>
              <a:gd name="adj1" fmla="val 12691"/>
              <a:gd name="adj2" fmla="val 265568"/>
              <a:gd name="adj3" fmla="val 16667"/>
            </a:avLst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这个区域的信息如下</a:t>
            </a:r>
            <a:endParaRPr lang="en-US" altLang="zh-CN" sz="1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2000" y="4462992"/>
            <a:ext cx="3258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完善教师身份信息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并保存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8302480" y="4919665"/>
            <a:ext cx="880446" cy="12241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29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703512" y="2204864"/>
            <a:ext cx="9289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如有使用上的不便、问题或建议还请及时回馈给教育处，以便改进</a:t>
            </a:r>
            <a:endParaRPr lang="en-US" altLang="zh-CN" sz="3200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感谢大家支持，</a:t>
            </a:r>
            <a:r>
              <a:rPr lang="zh-CN" altLang="en-US" sz="3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教育处将努力完善</a:t>
            </a:r>
            <a:r>
              <a:rPr lang="zh-CN" altLang="en-US" sz="32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功能，助力师生的学习、工作</a:t>
            </a:r>
            <a:endParaRPr lang="en-US" altLang="zh-CN" sz="32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31704" y="908720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教学信息网正在升级中</a:t>
            </a:r>
            <a:endParaRPr lang="en-US" altLang="zh-CN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154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50000"/>
          </a:lnSpc>
          <a:defRPr sz="2800" b="1" dirty="0" smtClean="0">
            <a:solidFill>
              <a:schemeClr val="accent6">
                <a:lumMod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175</Words>
  <Application>Microsoft Office PowerPoint</Application>
  <PresentationFormat>宽屏</PresentationFormat>
  <Paragraphs>23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等线</vt:lpstr>
      <vt:lpstr>等线 Light</vt:lpstr>
      <vt:lpstr>Calibri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lalala</dc:creator>
  <cp:lastModifiedBy>admin</cp:lastModifiedBy>
  <cp:revision>88</cp:revision>
  <dcterms:modified xsi:type="dcterms:W3CDTF">2020-07-14T09:17:02Z</dcterms:modified>
</cp:coreProperties>
</file>